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68" r:id="rId2"/>
    <p:sldId id="2080" r:id="rId3"/>
    <p:sldId id="2081" r:id="rId4"/>
    <p:sldId id="2082" r:id="rId5"/>
    <p:sldId id="2083" r:id="rId6"/>
    <p:sldId id="208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497. KUMPIPA KONGBIANG HONG TUNGZO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Coming King is at the Door</a:t>
            </a:r>
          </a:p>
          <a:p>
            <a:r>
              <a:rPr lang="en-US" sz="1500" dirty="0"/>
              <a:t>Matt. 24:33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0917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0184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81350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6073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Kidona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9628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le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37504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185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497. KUMPIPA KONGBIANG HONG TUNGZO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2018-12-15T08:22:01Z</dcterms:modified>
</cp:coreProperties>
</file>